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9" r:id="rId4"/>
    <p:sldId id="257" r:id="rId5"/>
    <p:sldId id="261" r:id="rId6"/>
    <p:sldId id="262" r:id="rId7"/>
    <p:sldId id="263" r:id="rId8"/>
    <p:sldId id="264" r:id="rId9"/>
    <p:sldId id="265" r:id="rId10"/>
    <p:sldId id="266" r:id="rId11"/>
    <p:sldId id="25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12E8-8996-4541-AABA-8B621ED1244F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A8F9B-D91F-4F37-A7B0-A34EF8234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1904999"/>
          </a:xfrm>
        </p:spPr>
        <p:txBody>
          <a:bodyPr/>
          <a:lstStyle/>
          <a:p>
            <a:r>
              <a:rPr lang="en-US" dirty="0" smtClean="0"/>
              <a:t>Section 3-5: Lines in the Coordinate Plane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2286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Goal 2.02:  Apply properties, definitions, and theorems of angles and lines to solve problems and write proofs.</a:t>
            </a:r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23.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/>
          </a:p>
          <a:p>
            <a:pPr>
              <a:buNone/>
            </a:pPr>
            <a:r>
              <a:rPr lang="en-US" dirty="0" smtClean="0"/>
              <a:t>29.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Do p </a:t>
            </a:r>
            <a:r>
              <a:rPr lang="en-US" dirty="0" smtClean="0"/>
              <a:t>155: # 25, 27, </a:t>
            </a:r>
            <a:r>
              <a:rPr lang="en-US" dirty="0" smtClean="0"/>
              <a:t>31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Independent Practice:</a:t>
            </a:r>
          </a:p>
          <a:p>
            <a:pPr>
              <a:buNone/>
            </a:pPr>
            <a:r>
              <a:rPr lang="en-US" dirty="0" smtClean="0"/>
              <a:t>   Practice 3 – 5:  # 1, 17, 25, 33, </a:t>
            </a:r>
            <a:r>
              <a:rPr lang="en-US" dirty="0" smtClean="0"/>
              <a:t>38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Homework:</a:t>
            </a:r>
            <a:r>
              <a:rPr lang="en-US" dirty="0" smtClean="0"/>
              <a:t>  Writing Linear Equations Worksheet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Check homework</a:t>
            </a:r>
            <a:r>
              <a:rPr lang="en-US" dirty="0" smtClean="0"/>
              <a:t>: Mixed Review. P 150</a:t>
            </a:r>
          </a:p>
          <a:p>
            <a:pPr>
              <a:buNone/>
            </a:pPr>
            <a:r>
              <a:rPr lang="en-US" dirty="0" smtClean="0"/>
              <a:t>   Worksheet:  Applying Parallel Lines to Polygons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Complete </a:t>
            </a:r>
            <a:r>
              <a:rPr lang="en-US" dirty="0" smtClean="0"/>
              <a:t>Check Skills: p 152 (1 – 4)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Essential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How are the slopes of lines found?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How are linear equations using the intercepts method and the slope-intercept method graphed?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7030A0"/>
                </a:solidFill>
                <a:latin typeface="Comic Sans MS" pitchFamily="66" charset="0"/>
              </a:rPr>
              <a:t>How is the equation of a line written given information about the graph?</a:t>
            </a:r>
            <a:endParaRPr lang="en-US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Slope of a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  </a:t>
            </a:r>
            <a:r>
              <a:rPr lang="en-US" dirty="0" smtClean="0"/>
              <a:t>=</a:t>
            </a:r>
          </a:p>
          <a:p>
            <a:pPr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The </a:t>
            </a:r>
            <a:r>
              <a:rPr lang="en-US" dirty="0" smtClean="0"/>
              <a:t>slope of the graph of the linear equation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</a:t>
            </a:r>
            <a:r>
              <a:rPr lang="en-US" dirty="0" smtClean="0"/>
              <a:t>     </a:t>
            </a:r>
            <a:r>
              <a:rPr lang="en-US" dirty="0" smtClean="0"/>
              <a:t>Ax </a:t>
            </a:r>
            <a:r>
              <a:rPr lang="en-US" dirty="0" smtClean="0"/>
              <a:t>+ By = C, (B </a:t>
            </a:r>
            <a:r>
              <a:rPr lang="en-US" dirty="0" smtClean="0">
                <a:sym typeface="Symbol"/>
              </a:rPr>
              <a:t></a:t>
            </a:r>
            <a:r>
              <a:rPr lang="en-US" dirty="0" smtClean="0"/>
              <a:t> 0), is </a:t>
            </a:r>
            <a:r>
              <a:rPr lang="en-US" b="1" dirty="0" smtClean="0">
                <a:solidFill>
                  <a:srgbClr val="7030A0"/>
                </a:solidFill>
              </a:rPr>
              <a:t>- </a:t>
            </a:r>
            <a:r>
              <a:rPr lang="en-US" b="1" u="sng" dirty="0" smtClean="0">
                <a:solidFill>
                  <a:srgbClr val="7030A0"/>
                </a:solidFill>
              </a:rPr>
              <a:t>A</a:t>
            </a:r>
            <a:r>
              <a:rPr lang="en-US" b="1" dirty="0" smtClean="0">
                <a:solidFill>
                  <a:srgbClr val="7030A0"/>
                </a:solidFill>
              </a:rPr>
              <a:t> .</a:t>
            </a:r>
          </a:p>
          <a:p>
            <a:pPr lvl="0">
              <a:buNone/>
            </a:pPr>
            <a:r>
              <a:rPr lang="en-US" b="1" dirty="0" smtClean="0">
                <a:solidFill>
                  <a:srgbClr val="7030A0"/>
                </a:solidFill>
              </a:rPr>
              <a:t>                                     </a:t>
            </a:r>
            <a:r>
              <a:rPr lang="en-US" b="1" dirty="0" smtClean="0">
                <a:solidFill>
                  <a:srgbClr val="7030A0"/>
                </a:solidFill>
              </a:rPr>
              <a:t>           </a:t>
            </a:r>
            <a:r>
              <a:rPr lang="en-US" b="1" dirty="0" smtClean="0">
                <a:solidFill>
                  <a:srgbClr val="7030A0"/>
                </a:solidFill>
              </a:rPr>
              <a:t>B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447800" y="1600200"/>
          <a:ext cx="1600200" cy="1295400"/>
        </p:xfrm>
        <a:graphic>
          <a:graphicData uri="http://schemas.openxmlformats.org/presentationml/2006/ole">
            <p:oleObj spid="_x0000_s1027" r:id="rId3" imgW="482391" imgH="431613" progId="">
              <p:embed/>
            </p:oleObj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x- and y- intercepts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820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Standard Form</a:t>
            </a:r>
            <a:r>
              <a:rPr lang="en-US" dirty="0" smtClean="0"/>
              <a:t>:  The graph of any equation that can be written in the form Ax + By = C where A and B are not both zero, is a line.  (*Note:  A, B, and C are integers.)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Slope – Intercept Form</a:t>
            </a:r>
            <a:r>
              <a:rPr lang="en-US" dirty="0" smtClean="0"/>
              <a:t>:  A line with the equation y = </a:t>
            </a:r>
            <a:r>
              <a:rPr lang="en-US" dirty="0" err="1" smtClean="0"/>
              <a:t>mx</a:t>
            </a:r>
            <a:r>
              <a:rPr lang="en-US" dirty="0" smtClean="0"/>
              <a:t> + b has slope m and y-intercept b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Point – Slope Form</a:t>
            </a:r>
            <a:r>
              <a:rPr lang="en-US" dirty="0" smtClean="0"/>
              <a:t>:  An equation of the line that passes through the point (x</a:t>
            </a:r>
            <a:r>
              <a:rPr lang="en-US" baseline="-25000" dirty="0" smtClean="0"/>
              <a:t>1</a:t>
            </a:r>
            <a:r>
              <a:rPr lang="en-US" dirty="0" smtClean="0"/>
              <a:t>, y</a:t>
            </a:r>
            <a:r>
              <a:rPr lang="en-US" baseline="-25000" dirty="0" smtClean="0"/>
              <a:t>1</a:t>
            </a:r>
            <a:r>
              <a:rPr lang="en-US" dirty="0" smtClean="0"/>
              <a:t>) and has slope m is y – y</a:t>
            </a:r>
            <a:r>
              <a:rPr lang="en-US" baseline="-25000" dirty="0" smtClean="0"/>
              <a:t>1</a:t>
            </a:r>
            <a:r>
              <a:rPr lang="en-US" dirty="0" smtClean="0"/>
              <a:t> = m ( x – x</a:t>
            </a:r>
            <a:r>
              <a:rPr lang="en-US" baseline="-25000" dirty="0" smtClean="0"/>
              <a:t>1</a:t>
            </a:r>
            <a:r>
              <a:rPr lang="en-US" dirty="0" smtClean="0"/>
              <a:t> ).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Worksheet:  Writing Linear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Board Examples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1. 3x + 4y = 12                           2. y = -2x + 4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514350" indent="-514350">
              <a:buAutoNum type="arabicPeriod" startAt="3"/>
            </a:pPr>
            <a:r>
              <a:rPr lang="en-US" dirty="0" smtClean="0"/>
              <a:t>2x – 3y = 6                            4.  y = -1/4 x + 2</a:t>
            </a:r>
          </a:p>
          <a:p>
            <a:pPr marL="514350" indent="-514350">
              <a:buAutoNum type="arabicPeriod" startAt="3"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5.  y = -3</a:t>
            </a:r>
            <a:endParaRPr lang="en-US" dirty="0"/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Guided Practice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Examples: </a:t>
            </a:r>
            <a:r>
              <a:rPr lang="en-US" b="1" dirty="0" smtClean="0">
                <a:solidFill>
                  <a:srgbClr val="7030A0"/>
                </a:solidFill>
              </a:rPr>
              <a:t>p 155</a:t>
            </a:r>
            <a:r>
              <a:rPr lang="en-US" dirty="0" smtClean="0"/>
              <a:t>:  </a:t>
            </a:r>
          </a:p>
          <a:p>
            <a:pPr>
              <a:buNone/>
            </a:pPr>
            <a:r>
              <a:rPr lang="en-US" dirty="0" smtClean="0"/>
              <a:t>1.</a:t>
            </a:r>
          </a:p>
          <a:p>
            <a:pPr>
              <a:buNone/>
            </a:pPr>
            <a:r>
              <a:rPr lang="en-US" dirty="0" smtClean="0"/>
              <a:t>3.</a:t>
            </a:r>
          </a:p>
          <a:p>
            <a:pPr>
              <a:buNone/>
            </a:pPr>
            <a:r>
              <a:rPr lang="en-US" dirty="0" smtClean="0"/>
              <a:t>2.</a:t>
            </a:r>
          </a:p>
          <a:p>
            <a:pPr>
              <a:buNone/>
            </a:pPr>
            <a:r>
              <a:rPr lang="en-US" dirty="0" smtClean="0"/>
              <a:t>4.</a:t>
            </a:r>
          </a:p>
          <a:p>
            <a:pPr>
              <a:buNone/>
            </a:pPr>
            <a:r>
              <a:rPr lang="en-US" dirty="0" smtClean="0"/>
              <a:t>5.</a:t>
            </a:r>
          </a:p>
          <a:p>
            <a:pPr>
              <a:buNone/>
            </a:pPr>
            <a:r>
              <a:rPr lang="en-US" dirty="0" smtClean="0"/>
              <a:t>7.</a:t>
            </a:r>
          </a:p>
          <a:p>
            <a:pPr>
              <a:buNone/>
            </a:pPr>
            <a:r>
              <a:rPr lang="en-US" dirty="0" smtClean="0"/>
              <a:t>6. </a:t>
            </a:r>
          </a:p>
          <a:p>
            <a:pPr>
              <a:buNone/>
            </a:pPr>
            <a:r>
              <a:rPr lang="en-US" dirty="0" smtClean="0"/>
              <a:t>8.</a:t>
            </a:r>
          </a:p>
          <a:p>
            <a:pPr>
              <a:buNone/>
            </a:pPr>
            <a:r>
              <a:rPr lang="en-US" dirty="0" smtClean="0"/>
              <a:t>10.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5440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17.</a:t>
            </a:r>
          </a:p>
          <a:p>
            <a:pPr>
              <a:buNone/>
            </a:pPr>
            <a:r>
              <a:rPr lang="en-US" dirty="0" smtClean="0"/>
              <a:t>19. </a:t>
            </a:r>
          </a:p>
          <a:p>
            <a:pPr>
              <a:buNone/>
            </a:pPr>
            <a:r>
              <a:rPr lang="en-US" dirty="0" smtClean="0"/>
              <a:t>21.</a:t>
            </a:r>
          </a:p>
          <a:p>
            <a:pPr>
              <a:buNone/>
            </a:pPr>
            <a:r>
              <a:rPr lang="en-US" dirty="0" smtClean="0"/>
              <a:t>18.</a:t>
            </a:r>
          </a:p>
          <a:p>
            <a:pPr>
              <a:buNone/>
            </a:pPr>
            <a:r>
              <a:rPr lang="en-US" dirty="0" smtClean="0"/>
              <a:t>20.</a:t>
            </a:r>
          </a:p>
          <a:p>
            <a:pPr>
              <a:buNone/>
            </a:pPr>
            <a:r>
              <a:rPr lang="en-US" dirty="0" smtClean="0"/>
              <a:t>22.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354</Words>
  <Application>Microsoft Office PowerPoint</Application>
  <PresentationFormat>On-screen Show 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Section 3-5: Lines in the Coordinate Plane</vt:lpstr>
      <vt:lpstr>Slide 2</vt:lpstr>
      <vt:lpstr>Essential Questions</vt:lpstr>
      <vt:lpstr>Slope of a line</vt:lpstr>
      <vt:lpstr>x- and y- intercepts</vt:lpstr>
      <vt:lpstr>Slide 6</vt:lpstr>
      <vt:lpstr>Worksheet:  Writing Linear Equations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3-5: Lines in the Coordinate Plane</dc:title>
  <dc:creator>kimberly sharkey</dc:creator>
  <cp:lastModifiedBy>kimberly sharkey</cp:lastModifiedBy>
  <cp:revision>7</cp:revision>
  <dcterms:created xsi:type="dcterms:W3CDTF">2010-02-21T03:15:44Z</dcterms:created>
  <dcterms:modified xsi:type="dcterms:W3CDTF">2011-01-12T02:28:19Z</dcterms:modified>
</cp:coreProperties>
</file>